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70" r:id="rId4"/>
    <p:sldId id="259" r:id="rId5"/>
    <p:sldId id="260" r:id="rId6"/>
    <p:sldId id="261" r:id="rId7"/>
    <p:sldId id="264" r:id="rId8"/>
    <p:sldId id="265" r:id="rId9"/>
    <p:sldId id="266" r:id="rId10"/>
    <p:sldId id="269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E9270-42E0-4D36-A3CB-9CFAC94AD808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8BED1-89AB-407A-B449-3B316B29E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48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BED1-89AB-407A-B449-3B316B29E4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540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BED1-89AB-407A-B449-3B316B29E45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584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BED1-89AB-407A-B449-3B316B29E45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99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BED1-89AB-407A-B449-3B316B29E45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972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BED1-89AB-407A-B449-3B316B29E45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65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BED1-89AB-407A-B449-3B316B29E45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97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BED1-89AB-407A-B449-3B316B29E45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59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BED1-89AB-407A-B449-3B316B29E45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06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BED1-89AB-407A-B449-3B316B29E45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251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BED1-89AB-407A-B449-3B316B29E45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54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BED1-89AB-407A-B449-3B316B29E45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3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79E2-7CFC-43B2-952C-3A49DA3B78BF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EFFE-F986-4881-8B59-4B6A66A49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82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79E2-7CFC-43B2-952C-3A49DA3B78BF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EFFE-F986-4881-8B59-4B6A66A49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37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79E2-7CFC-43B2-952C-3A49DA3B78BF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EFFE-F986-4881-8B59-4B6A66A49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03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79E2-7CFC-43B2-952C-3A49DA3B78BF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EFFE-F986-4881-8B59-4B6A66A49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79E2-7CFC-43B2-952C-3A49DA3B78BF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EFFE-F986-4881-8B59-4B6A66A49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00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79E2-7CFC-43B2-952C-3A49DA3B78BF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EFFE-F986-4881-8B59-4B6A66A49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19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79E2-7CFC-43B2-952C-3A49DA3B78BF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EFFE-F986-4881-8B59-4B6A66A49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45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79E2-7CFC-43B2-952C-3A49DA3B78BF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EFFE-F986-4881-8B59-4B6A66A49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45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79E2-7CFC-43B2-952C-3A49DA3B78BF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EFFE-F986-4881-8B59-4B6A66A49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53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79E2-7CFC-43B2-952C-3A49DA3B78BF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EFFE-F986-4881-8B59-4B6A66A49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67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79E2-7CFC-43B2-952C-3A49DA3B78BF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EFFE-F986-4881-8B59-4B6A66A49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24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C79E2-7CFC-43B2-952C-3A49DA3B78BF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1EFFE-F986-4881-8B59-4B6A66A49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35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likUS\Desktop\воробьевская учитель года\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738" y="11092"/>
            <a:ext cx="9155461" cy="68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0166" y="642918"/>
            <a:ext cx="681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Мастер класс  «Адвент  календарь»</a:t>
            </a:r>
            <a:endParaRPr lang="ru-RU" sz="2800" dirty="0"/>
          </a:p>
        </p:txBody>
      </p:sp>
      <p:pic>
        <p:nvPicPr>
          <p:cNvPr id="1027" name="Picture 3" descr="C:\Users\TolikUS\Desktop\воробьевская учитель года\Презентация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4997">
            <a:off x="2313886" y="2096282"/>
            <a:ext cx="5092678" cy="38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02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likUS\Desktop\воробьевская учитель года\12969296768600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638" y="-9081"/>
            <a:ext cx="906351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4" y="764704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Предварительный продукт проекта: </a:t>
            </a:r>
            <a:endParaRPr lang="ru-RU" dirty="0"/>
          </a:p>
          <a:p>
            <a:r>
              <a:rPr lang="ru-RU" dirty="0"/>
              <a:t>Адвент-календарь. Календарь ожидания первого дня весны.</a:t>
            </a:r>
          </a:p>
          <a:p>
            <a:r>
              <a:rPr lang="ru-RU" b="1" dirty="0"/>
              <a:t>Презентация проекта:</a:t>
            </a:r>
            <a:endParaRPr lang="ru-RU" dirty="0"/>
          </a:p>
          <a:p>
            <a:r>
              <a:rPr lang="ru-RU" dirty="0"/>
              <a:t>1. Создание фотоальбома « Весенняя  творческая кладовая».</a:t>
            </a:r>
          </a:p>
          <a:p>
            <a:r>
              <a:rPr lang="ru-RU" dirty="0"/>
              <a:t>2. Презентации книги (самоделки) «Зеленая книга весны».</a:t>
            </a:r>
          </a:p>
          <a:p>
            <a:r>
              <a:rPr lang="ru-RU" dirty="0"/>
              <a:t>3. Спортивное развлечение «Весеннее приключение». </a:t>
            </a:r>
          </a:p>
          <a:p>
            <a:r>
              <a:rPr lang="ru-RU" b="1" dirty="0"/>
              <a:t>Рефлексия:</a:t>
            </a:r>
            <a:endParaRPr lang="ru-RU" dirty="0"/>
          </a:p>
          <a:p>
            <a:r>
              <a:rPr lang="ru-RU" dirty="0"/>
              <a:t>В рамках проекта, работа получилась познавательной. Проектная деятельность спланирована с учетом интеграции областей, помогая детям освоить и осмыслить новые знания, добытые с помощью родителей и воспитателей. Расширяя кругозор и представления об окружающем мире. Дети овладели конкретными знаниями. Научились делать конкретные простейшие выводы. Поняли, что надо беречь природу, любоваться ею, а не разрушать. Дети стали делиться полученной информацией из различных источников с другими детьми. Родители заинтересовались результатами и продуктами проекта.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4889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likUS\Desktop\воробьевская учитель года\Презентация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31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likUS\Desktop\воробьевская учитель года\11567-vesna-vesna-listya-1280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260" y="-99392"/>
            <a:ext cx="919825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692696"/>
            <a:ext cx="5148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Представляю Вам методическое пособие с интригующим названием Адвент-календарь. </a:t>
            </a:r>
          </a:p>
          <a:p>
            <a:endParaRPr lang="ru-RU" dirty="0" smtClean="0"/>
          </a:p>
          <a:p>
            <a:r>
              <a:rPr lang="ru-RU" dirty="0" smtClean="0"/>
              <a:t>В оригинале  Адвент-календарь или Календарь ожидания, вовсе  не методическое пособие. </a:t>
            </a:r>
          </a:p>
          <a:p>
            <a:r>
              <a:rPr lang="ru-RU" dirty="0" smtClean="0"/>
              <a:t>Это рождественский календарь, который был придуман в Германии фрау </a:t>
            </a:r>
            <a:r>
              <a:rPr lang="ru-RU" dirty="0" err="1" smtClean="0"/>
              <a:t>Лэнг</a:t>
            </a:r>
            <a:r>
              <a:rPr lang="ru-RU" dirty="0" smtClean="0"/>
              <a:t> для своего сына относительно недавно в 19 веке. </a:t>
            </a:r>
          </a:p>
          <a:p>
            <a:r>
              <a:rPr lang="ru-RU" dirty="0" smtClean="0"/>
              <a:t>Задумка была для сына, который часто задавал вопрос о том, когда же придет Рождество.</a:t>
            </a:r>
          </a:p>
          <a:p>
            <a:r>
              <a:rPr lang="ru-RU" dirty="0" smtClean="0"/>
              <a:t> Дни обозначаются каким либо объектом (кармашком, коробочкой, носочком и т. д.) в каждый кладется сладость и задание.</a:t>
            </a:r>
          </a:p>
          <a:p>
            <a:r>
              <a:rPr lang="ru-RU" dirty="0" smtClean="0"/>
              <a:t> Но увидев его я  решила любыми путями "адаптировать" эту замечательную идею для своих ребятишек в детском  саду. </a:t>
            </a:r>
            <a:endParaRPr lang="ru-RU" dirty="0"/>
          </a:p>
        </p:txBody>
      </p:sp>
      <p:pic>
        <p:nvPicPr>
          <p:cNvPr id="2051" name="Picture 3" descr="C:\Users\TolikUS\Desktop\воробьевская учитель года\Advent Calendar 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2117738" cy="287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лево стрелка 4"/>
          <p:cNvSpPr/>
          <p:nvPr/>
        </p:nvSpPr>
        <p:spPr>
          <a:xfrm rot="3734890">
            <a:off x="1593425" y="1222890"/>
            <a:ext cx="720080" cy="2328297"/>
          </a:xfrm>
          <a:prstGeom prst="curvedRightArrow">
            <a:avLst>
              <a:gd name="adj1" fmla="val 25000"/>
              <a:gd name="adj2" fmla="val 53935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1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likUS\Desktop\воробьевская учитель года\12969296768600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likUS\Desktop\воробьевская учитель года\Презентация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64246">
            <a:off x="1056208" y="792156"/>
            <a:ext cx="7031583" cy="52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292634">
            <a:off x="611560" y="332656"/>
            <a:ext cx="728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Wonderland" panose="02000000000000000000" pitchFamily="2" charset="0"/>
              </a:rPr>
              <a:t>Адвент – календарь или календарь ожидания весны</a:t>
            </a:r>
            <a:endParaRPr lang="ru-RU" dirty="0">
              <a:solidFill>
                <a:srgbClr val="0070C0"/>
              </a:solidFill>
              <a:latin typeface="Wonderlan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4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likUS\Desktop\воробьевская учитель года\bigstock-natural-green-background-with-408862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508"/>
            <a:ext cx="9144000" cy="6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472" y="1000108"/>
            <a:ext cx="65008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Зачастую работая по проектной деятельности в детском саду, приходится сталкиваться с тем, что проект, заложенный по этапному шагу сложно прослеживать не то, что детям, но и самим педагогам.</a:t>
            </a:r>
          </a:p>
          <a:p>
            <a:r>
              <a:rPr lang="ru-RU" dirty="0" smtClean="0"/>
              <a:t>Как правило даже на неделю закладывается довольно содержательная поэтапная работа. Так вот, чтобы ребятам было интересно и интригующе, я перед проектом планирую наглядное пособие, в котором отражаются основные этапы предстоящего проекта.</a:t>
            </a:r>
          </a:p>
          <a:p>
            <a:r>
              <a:rPr lang="ru-RU" dirty="0" smtClean="0"/>
              <a:t>Благодаря этому пособию дети уже в начале дня ( недели)  в предвкушении интересного поиска решений. Например, первый день: обложка книги (рассматриваю с детьми обложку книги. Предлагаю детям по иллюстрации на обложке догадаться о чем же эта книга. Затем читаем ее совместно с детьми, понравившееся заучиваем наизусть).</a:t>
            </a:r>
          </a:p>
          <a:p>
            <a:r>
              <a:rPr lang="ru-RU" dirty="0" smtClean="0"/>
              <a:t>Второй день: Нотный стан с нотами вводит детей в интригу дня – что же это?! Для чего? Оказывается – так пишутся песни и музыка! Предлагаю детям прослушать весеннюю музыку и выучить песенку о весне.</a:t>
            </a:r>
            <a:endParaRPr lang="ru-RU" dirty="0"/>
          </a:p>
        </p:txBody>
      </p:sp>
      <p:pic>
        <p:nvPicPr>
          <p:cNvPr id="1026" name="Picture 2" descr="C:\Users\TolikUS\Desktop\воробьевская учитель года\po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5303">
            <a:off x="7087674" y="1414117"/>
            <a:ext cx="1750452" cy="259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likUS\Desktop\воробьевская учитель года\gI8dfofSa9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8707">
            <a:off x="7207501" y="4807447"/>
            <a:ext cx="1613677" cy="138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31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likUS\Desktop\воробьевская учитель года\iJ9X09V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32" y="0"/>
            <a:ext cx="9154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6564" y="980728"/>
            <a:ext cx="549378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Третий день: Что на иллюстрации?! Куда же идет девочка с пирожком?! Выясняем, что она идет на праздник «Пирожок – румяный бок». Организую детей на сезонный утренник.</a:t>
            </a:r>
          </a:p>
          <a:p>
            <a:r>
              <a:rPr lang="ru-RU" dirty="0" smtClean="0"/>
              <a:t>Четвертый день: Ребята, посмотрите-ка какой красивый рисунок! Как ВЫ думаете, кто же его нарисовал?!... (ответы и предположения детей) А я знаю, что Вы очень хорошо рисуете, может и мы нарисуем что-нибудь о весне и подарим свои рисунки вашим мамочкам на праздник весны?!</a:t>
            </a:r>
          </a:p>
          <a:p>
            <a:r>
              <a:rPr lang="ru-RU" dirty="0" smtClean="0"/>
              <a:t>И так далее….</a:t>
            </a:r>
          </a:p>
          <a:p>
            <a:endParaRPr lang="ru-RU" dirty="0"/>
          </a:p>
          <a:p>
            <a:r>
              <a:rPr lang="ru-RU" dirty="0" smtClean="0"/>
              <a:t>Данную педагогическую </a:t>
            </a:r>
          </a:p>
          <a:p>
            <a:r>
              <a:rPr lang="ru-RU" dirty="0" smtClean="0"/>
              <a:t>находку можно адаптировать</a:t>
            </a:r>
          </a:p>
          <a:p>
            <a:r>
              <a:rPr lang="ru-RU" dirty="0" smtClean="0"/>
              <a:t>не только под любую тему</a:t>
            </a:r>
          </a:p>
          <a:p>
            <a:r>
              <a:rPr lang="ru-RU" dirty="0" smtClean="0"/>
              <a:t> в детском саду, но и</a:t>
            </a:r>
          </a:p>
          <a:p>
            <a:r>
              <a:rPr lang="ru-RU" dirty="0" smtClean="0"/>
              <a:t> в начальной школе для</a:t>
            </a:r>
          </a:p>
          <a:p>
            <a:r>
              <a:rPr lang="ru-RU" dirty="0" smtClean="0"/>
              <a:t>учеников начальных</a:t>
            </a:r>
          </a:p>
          <a:p>
            <a:r>
              <a:rPr lang="ru-RU" dirty="0" smtClean="0"/>
              <a:t>классов.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TolikUS\Desktop\воробьевская учитель года\179695-4603a-41348954-m750x740-ueb7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2274814" cy="28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likUS\Desktop\воробьевская учитель года\20605_734x495_Risunok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0012">
            <a:off x="5447430" y="4252561"/>
            <a:ext cx="3283916" cy="221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31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likUS\Desktop\воробьевская учитель года\12969296768600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351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142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Приложение: проект.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772" y="642918"/>
            <a:ext cx="86764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«Весеннее настроение».</a:t>
            </a:r>
            <a:endParaRPr lang="ru-RU" dirty="0"/>
          </a:p>
          <a:p>
            <a:r>
              <a:rPr lang="ru-RU" b="1" dirty="0"/>
              <a:t> </a:t>
            </a:r>
            <a:r>
              <a:rPr lang="ru-RU" b="1" dirty="0" smtClean="0"/>
              <a:t>Тип </a:t>
            </a:r>
            <a:r>
              <a:rPr lang="ru-RU" b="1" dirty="0"/>
              <a:t>проекта:</a:t>
            </a:r>
            <a:r>
              <a:rPr lang="ru-RU" dirty="0"/>
              <a:t> познавательно-творческий.</a:t>
            </a:r>
          </a:p>
          <a:p>
            <a:r>
              <a:rPr lang="ru-RU" b="1" dirty="0"/>
              <a:t>По составу участников: </a:t>
            </a:r>
            <a:r>
              <a:rPr lang="ru-RU" dirty="0"/>
              <a:t>групповой.</a:t>
            </a:r>
          </a:p>
          <a:p>
            <a:r>
              <a:rPr lang="ru-RU" b="1" dirty="0"/>
              <a:t>Возраст детей:</a:t>
            </a:r>
            <a:r>
              <a:rPr lang="ru-RU" dirty="0"/>
              <a:t> 2-ая младшая группа.</a:t>
            </a:r>
          </a:p>
          <a:p>
            <a:r>
              <a:rPr lang="ru-RU" b="1" dirty="0"/>
              <a:t>Продолжительность проекта:</a:t>
            </a:r>
            <a:r>
              <a:rPr lang="ru-RU" dirty="0"/>
              <a:t>2 недели</a:t>
            </a:r>
          </a:p>
          <a:p>
            <a:r>
              <a:rPr lang="ru-RU" b="1" dirty="0"/>
              <a:t>Характер контактов</a:t>
            </a:r>
            <a:r>
              <a:rPr lang="ru-RU" dirty="0"/>
              <a:t>: ребенок и семья; воспитатели и дети; воспитатели – родители – дети.</a:t>
            </a:r>
          </a:p>
          <a:p>
            <a:endParaRPr lang="ru-RU" sz="1050" dirty="0"/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Проблема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: В современном мире, где во всех развитых странах решаются, в основном проблемы глобального технического и научного характера, когда массовая культура имеет приоритет над традициями и обычаями родной культуры. Молодое поколение родителей всё меньше и меньше внимания уделяет тому, что делает группу людей семьёй, с её теплыми отношениями и заботой друг о друге. Работа, порой, отнимает всё время и силы молодых мам и пап, не оставляя им, так необходимых, мгновений для общения с детьми. Даже выходные дети и родители проводят не на природе, любуясь её красой, наблюдая за происходящими изменениями, обогащая и дополняя её красоту своей заботой, а у телевизора или компьютера.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В связи с этим у детей не воспитано заботливое отношение к пробуждающейся природе. У детей нет представления о первых цветах весны. Дети владеют небольшими знаниями о перелетных птицах, об их жизни в весенний период. Дети не умеют устанавливать простейшие связи между условиями наступающего внешнего времени года и поведением животных, птиц, состоянием растительности. Снижен уровень речевого развития, активный, пассивный словарь мал, грамматический строй речи у детей не сформированы знаний о весенних изменениях в живой и не живой природе  нарушен. Отсутствует связанность речи при построении развернутого высказывания. Думаем, причиной является недостаточно материалов по данной теме, мало внимания, уделено данной теме в программе детского сада. Особенно этой теме не удаляется внимания дома со стороны родителей.</a:t>
            </a:r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7931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likUS\Desktop\воробьевская учитель года\12969296768600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351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64399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Актуальность:</a:t>
            </a:r>
            <a:endParaRPr lang="ru-RU" dirty="0"/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Ребенок должен вырасти хозяином, чувствовать ответственность за всю живую природу, которая окружает его. Сохранить, окружающий мир для своих потомков. И мы – взрослые, воспитатели, родители, должны дать необходимые знания, научить беречь, любить природу с малых лет.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Чтобы решить проблему, поставлены цели: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-Дать детям представление о времени года «весна»;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Добиться усвоения знаний о весенних изменениях в живой и не живой природе;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-Способствовать формированию бережного  отношения к пробуждению природы, к её отдельным явлениям;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-Активизировать творческий потенциал родителей и детей; укреплять преемственность поколений;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-Создавать у детей радостное настроение посредством привлечения к праздничным мероприятиям.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Задачи: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- 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Создать условия для участия родителей и детей в образовательном процессе;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-Конкретизировать и углублять представления детей о первых признаках весны (состоянии погоды, неба, растительности, характерных осадках).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Обеспечить знакомство с особенностью жизни диких животных и птиц в период наступления весны;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-Добиться умения устанавливать простейшие связи между условиями наступающего весеннего времени года и поведением животных, состоянием растительности;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-Вызвать стремление общаться со сверстниками в процессе игровой деятельности;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Способствовать формированию потребности в чтении, как источнике новых знаний об окружающем;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-Способствовать развитию умения общаться со взрослыми, отвечать на вопросы по прочитанному, вести диалог;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-Укреплять здоровье детей осуществлением закаливающей процедуры, приобщать детей к здоровому образу жизни;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Вызвать у пассивных родителей и детей интерес через стихи, загадки, творческую проектную деятельность и организацию художественно – продуктивной деятельности.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Способствовать развитию познавательной активности, мышления воображения, коммуникативных навыков;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-Обеспечить развитие продуктивной деятельности детей, совершенствовать навыки и умения в рисовании, лепке, аппликации, развивать творческие способности;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Способствовать формированию первичных представлений о выразительных возможностях музыки, её способности передавать различные эмоции, настроения.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9934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likUS\Desktop\воробьевская учитель года\12969296768600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351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059" y="500042"/>
            <a:ext cx="88569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Средства реализации:</a:t>
            </a:r>
            <a:endParaRPr lang="ru-RU" sz="1400" dirty="0"/>
          </a:p>
          <a:p>
            <a:r>
              <a:rPr lang="ru-RU" sz="1200" i="1" dirty="0">
                <a:latin typeface="Arial" pitchFamily="34" charset="0"/>
                <a:cs typeface="Arial" pitchFamily="34" charset="0"/>
              </a:rPr>
              <a:t>Воспитатели: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 организует образовательные ситуации, совместную продуктивную деятельность, консультирование родителей и оформление выставки буклетов «Народные приметы о весне» и композиции «У солнышка в гостях» в группе, выставка творческих работ детей «Весенняя полянка». Подготовка совместно с музыкальным руководителем весенней сказки (утренник) «Пирожок- румяный бок» и физкультурного работника спортивного развлечения «Весеннее приключение».</a:t>
            </a:r>
          </a:p>
          <a:p>
            <a:r>
              <a:rPr lang="ru-RU" sz="1200" i="1" dirty="0">
                <a:latin typeface="Arial" pitchFamily="34" charset="0"/>
                <a:cs typeface="Arial" pitchFamily="34" charset="0"/>
              </a:rPr>
              <a:t>Дети: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 принимают участие в познавательной и продуктивной деятельности.</a:t>
            </a:r>
          </a:p>
          <a:p>
            <a:r>
              <a:rPr lang="ru-RU" sz="1200" i="1" dirty="0">
                <a:latin typeface="Arial" pitchFamily="34" charset="0"/>
                <a:cs typeface="Arial" pitchFamily="34" charset="0"/>
              </a:rPr>
              <a:t>Родители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: совместно с детьми и воспитателем создают выставку буклетов «Народные приметы о весне» и  композицию «У солнышка в гостях», выставка творческих работ детей на тему «Весенняя полянка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 создание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книги «Зеленая книга весны». Участвуют совместно с детьми в спортивном развлечении «Весеннее приключение» и готовят костюмы детям для музыкального представления «Пирожок – румяный бок».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Обеспечение проектной деятельности: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Методическое: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Наглядная информация для родителей «Весенние пейзажи».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Материально-техническое: средства массовой информации; интернет.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Материал для художественной деятельности;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Семена растений и цветов для посева на рассаду.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В результате реализации данного проекта ожидается: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 Возможность каждой желающей семье принять участие в конкурсе, выставке.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Повышение интереса детей к родному краю, его природе,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-Поднимется уровень информированности и интереса родителей к деятельности МДОБУ и группы в частности;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Родители примут участие в жизни группы: участие в создании книги «Весна - красна», изготовлении солнышек и буклетов «Народные приметы о весне».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Появится интерес к совместной работе с детьми, работниками детского сада и родителями.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4608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likUS\Desktop\воробьевская учитель года\12969296768600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351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590" y="285729"/>
            <a:ext cx="888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План реализации проекта: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i="1" dirty="0">
                <a:latin typeface="Arial" pitchFamily="34" charset="0"/>
                <a:cs typeface="Arial" pitchFamily="34" charset="0"/>
              </a:rPr>
              <a:t>1.Подготовительный этап.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i="1" dirty="0">
                <a:latin typeface="Arial" pitchFamily="34" charset="0"/>
                <a:cs typeface="Arial" pitchFamily="34" charset="0"/>
              </a:rPr>
              <a:t>Цель: 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Заинтересовать родителей и детей проблемой и задачами проекта.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Определение цели и задач проекта.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Составление плана реализации проекта (основного этапа проектирования).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Заинтересовать детей в проблеме при помощи доступных средств: диалогов, бесед, игр, чтения литературных произведений, сбора информации;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Подбор художественной литературы для чтения детям про весну: стихи, загадки, сказки.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 Изучение сайтов с весенними пейзажами русских художников.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Подобрать методическую литературу по теме: изучение литературы: Н. Е.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Веракса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«Проектная Деятельность в детском саду», Л. В.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Куцакова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«Творим и мастерим», Г. Н. Давыдова «Подарки к праздникам».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Разработка конспектов НОД.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Подобрать дидактический материал, наглядные пособия (альбомы для рассматривания, картины, настольные игры)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Составить перспективный план.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i="1" dirty="0" smtClean="0">
                <a:latin typeface="Arial" pitchFamily="34" charset="0"/>
                <a:cs typeface="Arial" pitchFamily="34" charset="0"/>
              </a:rPr>
              <a:t>2.Основной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этап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Чтение с детьми литературы о весне.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Разучивание с детьми песен и стихов о весне.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Проведение совместной с детьми  весенней сказки (утренник) тема: «Пирожок – румяный бок».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Продуктивная деятельность совместно с детьми (творческие работы)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 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Создание «огородной грядки» и посадка рассады петуний.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Оповещение родителей о предстоящей выставке поделок по теме «У солнышка в гостях» и буклетов «Народные приметы о весне».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Индивидуальные консультации родителей по этапам изготовления поделок, буклетов, страниц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« весенней книги».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Оформление выставки детских творческих работ «Весенняя полянка».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3.Завершающий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этап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Совместная с детьми деятельность.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-Оформление выставки творческих работ совместной деятельности родителей и детей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Фиксирование выставки творческих работ «Весенняя полянка» (фоторепортаж)  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Спортивное развлечение (дети совместно с родителями) на тему: «Весеннее приключение ».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Опрос детей по теме проекта с целью выявить знания детей;  (диагностика)</a:t>
            </a:r>
          </a:p>
        </p:txBody>
      </p:sp>
    </p:spTree>
    <p:extLst>
      <p:ext uri="{BB962C8B-B14F-4D97-AF65-F5344CB8AC3E}">
        <p14:creationId xmlns:p14="http://schemas.microsoft.com/office/powerpoint/2010/main" xmlns="" val="16853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481</Words>
  <Application>Microsoft Office PowerPoint</Application>
  <PresentationFormat>Экран (4:3)</PresentationFormat>
  <Paragraphs>125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TolikUS</dc:creator>
  <cp:lastModifiedBy>Admin</cp:lastModifiedBy>
  <cp:revision>11</cp:revision>
  <dcterms:created xsi:type="dcterms:W3CDTF">2016-03-15T16:22:37Z</dcterms:created>
  <dcterms:modified xsi:type="dcterms:W3CDTF">2016-03-17T14:11:32Z</dcterms:modified>
</cp:coreProperties>
</file>